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74" d="100"/>
          <a:sy n="74" d="100"/>
        </p:scale>
        <p:origin x="7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087223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343400" y="6286500"/>
            <a:ext cx="10210800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kern="0" spc="-20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</a:t>
            </a:r>
            <a:r>
              <a:rPr lang="en-US" altLang="ko-KR" sz="3600" kern="0" spc="-20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Advanced(1) </a:t>
            </a:r>
            <a:r>
              <a:rPr lang="en-US" altLang="ko-KR" sz="36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Context Manager(1)</a:t>
            </a:r>
            <a:endParaRPr lang="en-US" sz="105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7543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ontext Manager(1)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Contextlib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315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Context Manager(1)</a:t>
            </a: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__enter__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Object 69"/>
          <p:cNvSpPr txBox="1"/>
          <p:nvPr/>
        </p:nvSpPr>
        <p:spPr>
          <a:xfrm>
            <a:off x="4446259" y="5644047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__exit__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3" name="그룹 1022"/>
          <p:cNvGrpSpPr/>
          <p:nvPr/>
        </p:nvGrpSpPr>
        <p:grpSpPr>
          <a:xfrm>
            <a:off x="3953607" y="5717044"/>
            <a:ext cx="360208" cy="360214"/>
            <a:chOff x="6771848" y="5454665"/>
            <a:chExt cx="360208" cy="360214"/>
          </a:xfrm>
        </p:grpSpPr>
        <p:pic>
          <p:nvPicPr>
            <p:cNvPr id="54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55" name="그룹 1023"/>
          <p:cNvGrpSpPr/>
          <p:nvPr/>
        </p:nvGrpSpPr>
        <p:grpSpPr>
          <a:xfrm>
            <a:off x="3953607" y="6743121"/>
            <a:ext cx="360208" cy="360214"/>
            <a:chOff x="6771848" y="6429570"/>
            <a:chExt cx="360208" cy="360214"/>
          </a:xfrm>
        </p:grpSpPr>
        <p:pic>
          <p:nvPicPr>
            <p:cNvPr id="56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57" name="그룹 1025"/>
          <p:cNvGrpSpPr/>
          <p:nvPr/>
        </p:nvGrpSpPr>
        <p:grpSpPr>
          <a:xfrm>
            <a:off x="3418086" y="6243140"/>
            <a:ext cx="9314286" cy="96000"/>
            <a:chOff x="6236327" y="5980761"/>
            <a:chExt cx="9314286" cy="96000"/>
          </a:xfrm>
        </p:grpSpPr>
        <p:pic>
          <p:nvPicPr>
            <p:cNvPr id="58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59" name="그룹 1026"/>
          <p:cNvGrpSpPr/>
          <p:nvPr/>
        </p:nvGrpSpPr>
        <p:grpSpPr>
          <a:xfrm>
            <a:off x="3418086" y="7289770"/>
            <a:ext cx="9314286" cy="96000"/>
            <a:chOff x="6236327" y="7104191"/>
            <a:chExt cx="9314286" cy="96000"/>
          </a:xfrm>
        </p:grpSpPr>
        <p:pic>
          <p:nvPicPr>
            <p:cNvPr id="60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61" name="Object 69"/>
          <p:cNvSpPr txBox="1"/>
          <p:nvPr/>
        </p:nvSpPr>
        <p:spPr>
          <a:xfrm>
            <a:off x="4446259" y="6634647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With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기능 직접 구현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Context Manager(1)</a:t>
            </a: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48</Words>
  <Application>Microsoft Office PowerPoint</Application>
  <PresentationFormat>사용자 지정</PresentationFormat>
  <Paragraphs>14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59</cp:revision>
  <dcterms:created xsi:type="dcterms:W3CDTF">2020-11-27T19:15:27Z</dcterms:created>
  <dcterms:modified xsi:type="dcterms:W3CDTF">2020-11-28T06:29:17Z</dcterms:modified>
</cp:coreProperties>
</file>